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301" r:id="rId43"/>
    <p:sldId id="298" r:id="rId44"/>
    <p:sldId id="299" r:id="rId45"/>
    <p:sldId id="300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294" r:id="rId55"/>
    <p:sldId id="310" r:id="rId56"/>
    <p:sldId id="312" r:id="rId57"/>
    <p:sldId id="31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4676" autoAdjust="0"/>
  </p:normalViewPr>
  <p:slideViewPr>
    <p:cSldViewPr>
      <p:cViewPr varScale="1">
        <p:scale>
          <a:sx n="72" d="100"/>
          <a:sy n="72" d="100"/>
        </p:scale>
        <p:origin x="4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E1A5A-1206-4202-9F4B-EFCFB58542C8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48E3D-9389-42EE-B5A0-05BAC0867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2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z="1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48E3D-9389-42EE-B5A0-05BAC08676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2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48E3D-9389-42EE-B5A0-05BAC08676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7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6DE-86E0-4F7E-A4CE-A4000EB33DE2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59143-9DD1-451F-8193-1D1013280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6DE-86E0-4F7E-A4CE-A4000EB33DE2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9143-9DD1-451F-8193-1D1013280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6DE-86E0-4F7E-A4CE-A4000EB33DE2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9143-9DD1-451F-8193-1D1013280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DCF6DE-86E0-4F7E-A4CE-A4000EB33DE2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E959143-9DD1-451F-8193-1D1013280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6DE-86E0-4F7E-A4CE-A4000EB33DE2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9143-9DD1-451F-8193-1D1013280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6DE-86E0-4F7E-A4CE-A4000EB33DE2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9143-9DD1-451F-8193-1D1013280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9143-9DD1-451F-8193-1D1013280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6DE-86E0-4F7E-A4CE-A4000EB33DE2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6DE-86E0-4F7E-A4CE-A4000EB33DE2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9143-9DD1-451F-8193-1D1013280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6DE-86E0-4F7E-A4CE-A4000EB33DE2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9143-9DD1-451F-8193-1D1013280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DCF6DE-86E0-4F7E-A4CE-A4000EB33DE2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959143-9DD1-451F-8193-1D1013280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6DE-86E0-4F7E-A4CE-A4000EB33DE2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59143-9DD1-451F-8193-1D1013280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DCF6DE-86E0-4F7E-A4CE-A4000EB33DE2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E959143-9DD1-451F-8193-1D1013280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-1140113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52652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</a:t>
            </a:r>
            <a:r>
              <a:rPr lang="en-U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школьного музея </a:t>
            </a:r>
          </a:p>
          <a:p>
            <a:pPr algn="ctr"/>
            <a: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с.Старомусино </a:t>
            </a:r>
          </a:p>
          <a:p>
            <a:pPr algn="ctr"/>
            <a:r>
              <a:rPr lang="en-U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Краеведение</a:t>
            </a:r>
            <a:r>
              <a:rPr lang="en-U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8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6"/>
    </mc:Choice>
    <mc:Fallback xmlns="">
      <p:transition spd="slow" advTm="6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5256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776897"/>
      </p:ext>
    </p:extLst>
  </p:cSld>
  <p:clrMapOvr>
    <a:masterClrMapping/>
  </p:clrMapOvr>
  <p:transition spd="slow" advTm="3833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" y="0"/>
            <a:ext cx="9152567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900650"/>
      </p:ext>
    </p:extLst>
  </p:cSld>
  <p:clrMapOvr>
    <a:masterClrMapping/>
  </p:clrMapOvr>
  <p:transition spd="slow" advTm="4318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1956"/>
            <a:ext cx="9166653" cy="686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039947"/>
      </p:ext>
    </p:extLst>
  </p:cSld>
  <p:clrMapOvr>
    <a:masterClrMapping/>
  </p:clrMapOvr>
  <p:transition spd="slow" advTm="4505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407"/>
            <a:ext cx="9220894" cy="690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020349"/>
      </p:ext>
    </p:extLst>
  </p:cSld>
  <p:clrMapOvr>
    <a:masterClrMapping/>
  </p:clrMapOvr>
  <p:transition spd="slow" advTm="4339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3002820"/>
      </p:ext>
    </p:extLst>
  </p:cSld>
  <p:clrMapOvr>
    <a:masterClrMapping/>
  </p:clrMapOvr>
  <p:transition spd="slow" advTm="4479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1"/>
            <a:ext cx="9144000" cy="685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7379536"/>
      </p:ext>
    </p:extLst>
  </p:cSld>
  <p:clrMapOvr>
    <a:masterClrMapping/>
  </p:clrMapOvr>
  <p:transition spd="slow" advTm="3897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517727"/>
      </p:ext>
    </p:extLst>
  </p:cSld>
  <p:clrMapOvr>
    <a:masterClrMapping/>
  </p:clrMapOvr>
  <p:transition spd="slow" advTm="4090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8004501"/>
      </p:ext>
    </p:extLst>
  </p:cSld>
  <p:clrMapOvr>
    <a:masterClrMapping/>
  </p:clrMapOvr>
  <p:transition spd="slow" advTm="416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1954380"/>
      </p:ext>
    </p:extLst>
  </p:cSld>
  <p:clrMapOvr>
    <a:masterClrMapping/>
  </p:clrMapOvr>
  <p:transition spd="slow" advTm="3804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1643454"/>
      </p:ext>
    </p:extLst>
  </p:cSld>
  <p:clrMapOvr>
    <a:masterClrMapping/>
  </p:clrMapOvr>
  <p:transition spd="slow" advTm="4193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8575097"/>
      </p:ext>
    </p:extLst>
  </p:cSld>
  <p:clrMapOvr>
    <a:masterClrMapping/>
  </p:clrMapOvr>
  <p:transition spd="slow" advTm="3605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85" y="0"/>
            <a:ext cx="91525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133268"/>
      </p:ext>
    </p:extLst>
  </p:cSld>
  <p:clrMapOvr>
    <a:masterClrMapping/>
  </p:clrMapOvr>
  <p:transition spd="slow" advTm="3818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85" y="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6151640"/>
      </p:ext>
    </p:extLst>
  </p:cSld>
  <p:clrMapOvr>
    <a:masterClrMapping/>
  </p:clrMapOvr>
  <p:transition spd="slow" advTm="3916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1"/>
            <a:ext cx="9144000" cy="685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3941223"/>
      </p:ext>
    </p:extLst>
  </p:cSld>
  <p:clrMapOvr>
    <a:masterClrMapping/>
  </p:clrMapOvr>
  <p:transition spd="slow" advTm="3992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1"/>
            <a:ext cx="9144000" cy="685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586616"/>
      </p:ext>
    </p:extLst>
  </p:cSld>
  <p:clrMapOvr>
    <a:masterClrMapping/>
  </p:clrMapOvr>
  <p:transition spd="slow" advTm="4192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1932315"/>
      </p:ext>
    </p:extLst>
  </p:cSld>
  <p:clrMapOvr>
    <a:masterClrMapping/>
  </p:clrMapOvr>
  <p:transition spd="slow" advTm="3729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550453"/>
      </p:ext>
    </p:extLst>
  </p:cSld>
  <p:clrMapOvr>
    <a:masterClrMapping/>
  </p:clrMapOvr>
  <p:transition spd="slow" advTm="4005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283476"/>
      </p:ext>
    </p:extLst>
  </p:cSld>
  <p:clrMapOvr>
    <a:masterClrMapping/>
  </p:clrMapOvr>
  <p:transition spd="slow" advTm="3830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069850"/>
      </p:ext>
    </p:extLst>
  </p:cSld>
  <p:clrMapOvr>
    <a:masterClrMapping/>
  </p:clrMapOvr>
  <p:transition spd="slow" advTm="4068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178410"/>
      </p:ext>
    </p:extLst>
  </p:cSld>
  <p:clrMapOvr>
    <a:masterClrMapping/>
  </p:clrMapOvr>
  <p:transition spd="slow" advTm="3785"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53610"/>
            <a:ext cx="4804258" cy="641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6067275"/>
      </p:ext>
    </p:extLst>
  </p:cSld>
  <p:clrMapOvr>
    <a:masterClrMapping/>
  </p:clrMapOvr>
  <p:transition spd="slow" advTm="4269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2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4"/>
    </mc:Choice>
    <mc:Fallback xmlns="">
      <p:transition spd="slow" advTm="4264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212"/>
            <a:ext cx="9148284" cy="685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6641255"/>
      </p:ext>
    </p:extLst>
  </p:cSld>
  <p:clrMapOvr>
    <a:masterClrMapping/>
  </p:clrMapOvr>
  <p:transition spd="slow" advTm="4042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539426"/>
      </p:ext>
    </p:extLst>
  </p:cSld>
  <p:clrMapOvr>
    <a:masterClrMapping/>
  </p:clrMapOvr>
  <p:transition spd="slow" advTm="3642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7627080"/>
      </p:ext>
    </p:extLst>
  </p:cSld>
  <p:clrMapOvr>
    <a:masterClrMapping/>
  </p:clrMapOvr>
  <p:transition spd="slow" advTm="4465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885698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64144"/>
      </p:ext>
    </p:extLst>
  </p:cSld>
  <p:clrMapOvr>
    <a:masterClrMapping/>
  </p:clrMapOvr>
  <p:transition spd="slow" advTm="3884"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587190"/>
      </p:ext>
    </p:extLst>
  </p:cSld>
  <p:clrMapOvr>
    <a:masterClrMapping/>
  </p:clrMapOvr>
  <p:transition spd="slow" advTm="4211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3037078"/>
      </p:ext>
    </p:extLst>
  </p:cSld>
  <p:clrMapOvr>
    <a:masterClrMapping/>
  </p:clrMapOvr>
  <p:transition spd="slow" advTm="3832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654012"/>
      </p:ext>
    </p:extLst>
  </p:cSld>
  <p:clrMapOvr>
    <a:masterClrMapping/>
  </p:clrMapOvr>
  <p:transition spd="slow" advTm="3985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" y="386408"/>
            <a:ext cx="8964488" cy="596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013658"/>
      </p:ext>
    </p:extLst>
  </p:cSld>
  <p:clrMapOvr>
    <a:masterClrMapping/>
  </p:clrMapOvr>
  <p:transition spd="slow" advTm="3985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21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2013177"/>
      </p:ext>
    </p:extLst>
  </p:cSld>
  <p:clrMapOvr>
    <a:masterClrMapping/>
  </p:clrMapOvr>
  <p:transition spd="slow" advTm="3801">
    <p:split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3444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7795556"/>
      </p:ext>
    </p:extLst>
  </p:cSld>
  <p:clrMapOvr>
    <a:masterClrMapping/>
  </p:clrMapOvr>
  <p:transition spd="slow" advTm="4162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319322"/>
      </p:ext>
    </p:extLst>
  </p:cSld>
  <p:clrMapOvr>
    <a:masterClrMapping/>
  </p:clrMapOvr>
  <p:transition spd="slow" advTm="4096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370094"/>
      </p:ext>
    </p:extLst>
  </p:cSld>
  <p:clrMapOvr>
    <a:masterClrMapping/>
  </p:clrMapOvr>
  <p:transition spd="slow" advTm="3929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8723083"/>
      </p:ext>
    </p:extLst>
  </p:cSld>
  <p:clrMapOvr>
    <a:masterClrMapping/>
  </p:clrMapOvr>
  <p:transition spd="slow" advTm="3905"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1440696"/>
      </p:ext>
    </p:extLst>
  </p:cSld>
  <p:clrMapOvr>
    <a:masterClrMapping/>
  </p:clrMapOvr>
  <p:transition spd="slow" advTm="4143">
    <p:strips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24498"/>
      </p:ext>
    </p:extLst>
  </p:cSld>
  <p:clrMapOvr>
    <a:masterClrMapping/>
  </p:clrMapOvr>
  <p:transition spd="slow" advTm="4196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4479129"/>
      </p:ext>
    </p:extLst>
  </p:cSld>
  <p:clrMapOvr>
    <a:masterClrMapping/>
  </p:clrMapOvr>
  <p:transition spd="slow" advTm="3904">
    <p:spli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2046162"/>
      </p:ext>
    </p:extLst>
  </p:cSld>
  <p:clrMapOvr>
    <a:masterClrMapping/>
  </p:clrMapOvr>
  <p:transition spd="slow" advTm="3745"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832014"/>
      </p:ext>
    </p:extLst>
  </p:cSld>
  <p:clrMapOvr>
    <a:masterClrMapping/>
  </p:clrMapOvr>
  <p:transition spd="slow" advTm="4020"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554252"/>
      </p:ext>
    </p:extLst>
  </p:cSld>
  <p:clrMapOvr>
    <a:masterClrMapping/>
  </p:clrMapOvr>
  <p:transition spd="slow" advTm="4011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498113"/>
      </p:ext>
    </p:extLst>
  </p:cSld>
  <p:clrMapOvr>
    <a:masterClrMapping/>
  </p:clrMapOvr>
  <p:transition spd="slow" advTm="4398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127761"/>
      </p:ext>
    </p:extLst>
  </p:cSld>
  <p:clrMapOvr>
    <a:masterClrMapping/>
  </p:clrMapOvr>
  <p:transition spd="slow" advTm="4063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15007" y="836713"/>
            <a:ext cx="685800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47108"/>
      </p:ext>
    </p:extLst>
  </p:cSld>
  <p:clrMapOvr>
    <a:masterClrMapping/>
  </p:clrMapOvr>
  <p:transition spd="slow" advTm="3629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641196"/>
      </p:ext>
    </p:extLst>
  </p:cSld>
  <p:clrMapOvr>
    <a:masterClrMapping/>
  </p:clrMapOvr>
  <p:transition spd="slow" advTm="4060"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08690"/>
      </p:ext>
    </p:extLst>
  </p:cSld>
  <p:clrMapOvr>
    <a:masterClrMapping/>
  </p:clrMapOvr>
  <p:transition spd="slow" advTm="3902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69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55007"/>
      </p:ext>
    </p:extLst>
  </p:cSld>
  <p:clrMapOvr>
    <a:masterClrMapping/>
  </p:clrMapOvr>
  <p:transition spd="slow" advTm="4028"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189035"/>
      </p:ext>
    </p:extLst>
  </p:cSld>
  <p:clrMapOvr>
    <a:masterClrMapping/>
  </p:clrMapOvr>
  <p:transition spd="slow" advTm="3906">
    <p:cover dir="l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7988998"/>
      </p:ext>
    </p:extLst>
  </p:cSld>
  <p:clrMapOvr>
    <a:masterClrMapping/>
  </p:clrMapOvr>
  <p:transition spd="slow" advTm="4217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7251"/>
      </p:ext>
    </p:extLst>
  </p:cSld>
  <p:clrMapOvr>
    <a:masterClrMapping/>
  </p:clrMapOvr>
  <p:transition spd="slow" advTm="3657">
    <p:strips dir="l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2658565"/>
      </p:ext>
    </p:extLst>
  </p:cSld>
  <p:clrMapOvr>
    <a:masterClrMapping/>
  </p:clrMapOvr>
  <p:transition spd="slow" advTm="4457">
    <p:newsfla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029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85" y="0"/>
            <a:ext cx="91525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718824"/>
      </p:ext>
    </p:extLst>
  </p:cSld>
  <p:clrMapOvr>
    <a:masterClrMapping/>
  </p:clrMapOvr>
  <p:transition spd="slow" advTm="4175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25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7740036"/>
      </p:ext>
    </p:extLst>
  </p:cSld>
  <p:clrMapOvr>
    <a:masterClrMapping/>
  </p:clrMapOvr>
  <p:transition spd="slow" advTm="4114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10"/>
            <a:ext cx="9148285" cy="685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67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3"/>
    </mc:Choice>
    <mc:Fallback xmlns="">
      <p:transition spd="slow" advTm="371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678" y="-17016"/>
            <a:ext cx="9322594" cy="698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139585"/>
      </p:ext>
    </p:extLst>
  </p:cSld>
  <p:clrMapOvr>
    <a:masterClrMapping/>
  </p:clrMapOvr>
  <p:transition spd="slow" advTm="4129"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</TotalTime>
  <Words>9</Words>
  <Application>Microsoft Office PowerPoint</Application>
  <PresentationFormat>Экран (4:3)</PresentationFormat>
  <Paragraphs>5</Paragraphs>
  <Slides>57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1" baseType="lpstr">
      <vt:lpstr>Calibri</vt:lpstr>
      <vt:lpstr>Constantia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спаф</dc:creator>
  <cp:lastModifiedBy>Александр Пухов</cp:lastModifiedBy>
  <cp:revision>14</cp:revision>
  <dcterms:created xsi:type="dcterms:W3CDTF">2016-12-08T11:03:35Z</dcterms:created>
  <dcterms:modified xsi:type="dcterms:W3CDTF">2016-12-13T11:59:58Z</dcterms:modified>
</cp:coreProperties>
</file>